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14348" y="500042"/>
            <a:ext cx="1285884" cy="1143008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76200">
                <a:solidFill>
                  <a:srgbClr val="000000"/>
                </a:solidFill>
              </a:ln>
            </a:endParaRPr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2500298" y="571480"/>
            <a:ext cx="1500198" cy="1071570"/>
          </a:xfrm>
          <a:prstGeom prst="triangle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2751125" y="1106471"/>
            <a:ext cx="1071570" cy="1588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4286248" y="500042"/>
            <a:ext cx="1285884" cy="114300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2" name="Picture 2" descr="http://cs5131.vkontakte.ru/u91872516/-14/x_8a90ed3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9" y="2071679"/>
            <a:ext cx="2920138" cy="2500330"/>
          </a:xfrm>
          <a:prstGeom prst="rect">
            <a:avLst/>
          </a:prstGeom>
          <a:noFill/>
        </p:spPr>
      </p:pic>
      <p:pic>
        <p:nvPicPr>
          <p:cNvPr id="10244" name="Picture 4" descr="http://cs5131.vkontakte.ru/u91872516/-14/x_8a90ed3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3786190"/>
            <a:ext cx="3286148" cy="2813721"/>
          </a:xfrm>
          <a:prstGeom prst="rect">
            <a:avLst/>
          </a:prstGeom>
          <a:noFill/>
        </p:spPr>
      </p:pic>
      <p:pic>
        <p:nvPicPr>
          <p:cNvPr id="10246" name="Picture 6" descr="http://cs5131.vkontakte.ru/u91872516/-14/x_8a90ed3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1928802"/>
            <a:ext cx="3429024" cy="29360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500042"/>
            <a:ext cx="1285884" cy="1143008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76200">
                <a:solidFill>
                  <a:srgbClr val="000000"/>
                </a:solidFill>
              </a:ln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2500298" y="571480"/>
            <a:ext cx="1500198" cy="1071570"/>
          </a:xfrm>
          <a:prstGeom prst="triangle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rot="16200000" flipH="1">
            <a:off x="2751125" y="1106471"/>
            <a:ext cx="1071570" cy="1588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4286248" y="500042"/>
            <a:ext cx="1285884" cy="114300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img0.liveinternet.ru/images/attach/c/2/84/182/84182804_4287072_petuh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714620"/>
            <a:ext cx="1214446" cy="1308113"/>
          </a:xfrm>
          <a:prstGeom prst="rect">
            <a:avLst/>
          </a:prstGeom>
          <a:noFill/>
        </p:spPr>
      </p:pic>
      <p:pic>
        <p:nvPicPr>
          <p:cNvPr id="1028" name="Picture 4" descr="http://img0.liveinternet.ru/images/attach/c/2/84/182/84182804_4287072_petuh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2357430"/>
            <a:ext cx="1143008" cy="1231166"/>
          </a:xfrm>
          <a:prstGeom prst="rect">
            <a:avLst/>
          </a:prstGeom>
          <a:noFill/>
        </p:spPr>
      </p:pic>
      <p:pic>
        <p:nvPicPr>
          <p:cNvPr id="1030" name="Picture 6" descr="http://img0.liveinternet.ru/images/attach/c/2/84/182/84182804_4287072_petuh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08" y="3929066"/>
            <a:ext cx="1500198" cy="1615905"/>
          </a:xfrm>
          <a:prstGeom prst="rect">
            <a:avLst/>
          </a:prstGeom>
          <a:noFill/>
        </p:spPr>
      </p:pic>
      <p:pic>
        <p:nvPicPr>
          <p:cNvPr id="1032" name="Picture 8" descr="http://img0.liveinternet.ru/images/attach/c/2/84/182/84182804_4287072_petuh0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2" y="4500570"/>
            <a:ext cx="1928826" cy="2077592"/>
          </a:xfrm>
          <a:prstGeom prst="rect">
            <a:avLst/>
          </a:prstGeom>
          <a:noFill/>
        </p:spPr>
      </p:pic>
      <p:pic>
        <p:nvPicPr>
          <p:cNvPr id="1034" name="Picture 10" descr="http://img0.liveinternet.ru/images/attach/c/2/84/182/84182804_4287072_petuh0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5011252"/>
            <a:ext cx="1714512" cy="1846748"/>
          </a:xfrm>
          <a:prstGeom prst="rect">
            <a:avLst/>
          </a:prstGeom>
          <a:noFill/>
        </p:spPr>
      </p:pic>
      <p:pic>
        <p:nvPicPr>
          <p:cNvPr id="1036" name="Picture 12" descr="http://img0.liveinternet.ru/images/attach/c/2/84/182/84182804_4287072_petuh0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43768" y="4786322"/>
            <a:ext cx="1357322" cy="1462009"/>
          </a:xfrm>
          <a:prstGeom prst="rect">
            <a:avLst/>
          </a:prstGeom>
          <a:noFill/>
        </p:spPr>
      </p:pic>
      <p:pic>
        <p:nvPicPr>
          <p:cNvPr id="1038" name="Picture 14" descr="http://img0.liveinternet.ru/images/attach/c/2/84/182/84182804_4287072_petuh0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86248" y="2000240"/>
            <a:ext cx="1857388" cy="2000644"/>
          </a:xfrm>
          <a:prstGeom prst="rect">
            <a:avLst/>
          </a:prstGeom>
          <a:noFill/>
        </p:spPr>
      </p:pic>
      <p:pic>
        <p:nvPicPr>
          <p:cNvPr id="1040" name="Picture 16" descr="http://img0.liveinternet.ru/images/attach/c/2/84/182/84182804_4287072_petuh07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15140" y="3000372"/>
            <a:ext cx="1285884" cy="1385061"/>
          </a:xfrm>
          <a:prstGeom prst="rect">
            <a:avLst/>
          </a:prstGeom>
          <a:noFill/>
        </p:spPr>
      </p:pic>
      <p:pic>
        <p:nvPicPr>
          <p:cNvPr id="1042" name="Picture 18" descr="http://img0.liveinternet.ru/images/attach/c/2/84/182/84182804_4287072_petuh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500042"/>
            <a:ext cx="1500198" cy="16159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500042"/>
            <a:ext cx="1285884" cy="1143008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76200">
                <a:solidFill>
                  <a:srgbClr val="000000"/>
                </a:solidFill>
              </a:ln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2500298" y="571480"/>
            <a:ext cx="1500198" cy="1071570"/>
          </a:xfrm>
          <a:prstGeom prst="triangle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rot="16200000" flipH="1">
            <a:off x="2751125" y="1106471"/>
            <a:ext cx="1071570" cy="1588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4286248" y="500042"/>
            <a:ext cx="1285884" cy="114300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18" name="Picture 2" descr="http://www.stihi.ru/pics/2011/05/06/38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642918"/>
            <a:ext cx="1857388" cy="2403330"/>
          </a:xfrm>
          <a:prstGeom prst="rect">
            <a:avLst/>
          </a:prstGeom>
          <a:noFill/>
        </p:spPr>
      </p:pic>
      <p:pic>
        <p:nvPicPr>
          <p:cNvPr id="9220" name="Picture 4" descr="http://www.stihi.ru/pics/2011/05/06/38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1" y="2000241"/>
            <a:ext cx="1857388" cy="2403330"/>
          </a:xfrm>
          <a:prstGeom prst="rect">
            <a:avLst/>
          </a:prstGeom>
          <a:noFill/>
        </p:spPr>
      </p:pic>
      <p:pic>
        <p:nvPicPr>
          <p:cNvPr id="9222" name="Picture 6" descr="http://www.stihi.ru/pics/2011/05/06/38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4286256"/>
            <a:ext cx="1714512" cy="2218458"/>
          </a:xfrm>
          <a:prstGeom prst="rect">
            <a:avLst/>
          </a:prstGeom>
          <a:noFill/>
        </p:spPr>
      </p:pic>
      <p:pic>
        <p:nvPicPr>
          <p:cNvPr id="9224" name="Picture 8" descr="http://www.stihi.ru/pics/2011/05/06/38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9" y="2000241"/>
            <a:ext cx="1785950" cy="2310894"/>
          </a:xfrm>
          <a:prstGeom prst="rect">
            <a:avLst/>
          </a:prstGeom>
          <a:noFill/>
        </p:spPr>
      </p:pic>
      <p:pic>
        <p:nvPicPr>
          <p:cNvPr id="9226" name="Picture 10" descr="http://www.stihi.ru/pics/2011/05/06/38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3" y="2714621"/>
            <a:ext cx="1714512" cy="22184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besska.com/uploads/posts/2011-07/1310216028_dlia-skolni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5" y="642918"/>
            <a:ext cx="4729725" cy="585791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714348" y="500042"/>
            <a:ext cx="1285884" cy="1143008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76200">
                <a:solidFill>
                  <a:srgbClr val="000000"/>
                </a:solidFill>
              </a:ln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2500298" y="571480"/>
            <a:ext cx="1500198" cy="1071570"/>
          </a:xfrm>
          <a:prstGeom prst="triangle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rot="16200000" flipH="1">
            <a:off x="2751125" y="1106471"/>
            <a:ext cx="1071570" cy="1588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4286248" y="500042"/>
            <a:ext cx="1285884" cy="114300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500042"/>
            <a:ext cx="1285884" cy="1143008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76200">
                <a:solidFill>
                  <a:srgbClr val="000000"/>
                </a:solidFill>
              </a:ln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2500298" y="571480"/>
            <a:ext cx="1500198" cy="1071570"/>
          </a:xfrm>
          <a:prstGeom prst="triangle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rot="16200000" flipH="1">
            <a:off x="2751125" y="1106471"/>
            <a:ext cx="1071570" cy="1588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4286248" y="500042"/>
            <a:ext cx="1285884" cy="114300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 descr="http://animals.timduru.org/dirlist/horses/WildBrownHorse05_Ru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857364"/>
            <a:ext cx="6429420" cy="48220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500042"/>
            <a:ext cx="1285884" cy="1143008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76200">
                <a:solidFill>
                  <a:srgbClr val="000000"/>
                </a:solidFill>
              </a:ln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2500298" y="571480"/>
            <a:ext cx="1500198" cy="1071570"/>
          </a:xfrm>
          <a:prstGeom prst="triangle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2751125" y="1106471"/>
            <a:ext cx="1071570" cy="1588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4286248" y="500042"/>
            <a:ext cx="1285884" cy="114300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http://dumais.us/newtown/blog/wp-content/uploads/2011/01/soccer-ba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3116"/>
            <a:ext cx="1575517" cy="1571636"/>
          </a:xfrm>
          <a:prstGeom prst="rect">
            <a:avLst/>
          </a:prstGeom>
          <a:noFill/>
        </p:spPr>
      </p:pic>
      <p:pic>
        <p:nvPicPr>
          <p:cNvPr id="14" name="Picture 2" descr="http://dumais.us/newtown/blog/wp-content/uploads/2011/01/soccer-ba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714488"/>
            <a:ext cx="1575517" cy="1571636"/>
          </a:xfrm>
          <a:prstGeom prst="rect">
            <a:avLst/>
          </a:prstGeom>
          <a:noFill/>
        </p:spPr>
      </p:pic>
      <p:pic>
        <p:nvPicPr>
          <p:cNvPr id="15" name="Picture 2" descr="http://dumais.us/newtown/blog/wp-content/uploads/2011/01/soccer-ba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3571876"/>
            <a:ext cx="1575517" cy="1571636"/>
          </a:xfrm>
          <a:prstGeom prst="rect">
            <a:avLst/>
          </a:prstGeom>
          <a:noFill/>
        </p:spPr>
      </p:pic>
      <p:pic>
        <p:nvPicPr>
          <p:cNvPr id="16" name="Picture 2" descr="http://dumais.us/newtown/blog/wp-content/uploads/2011/01/soccer-ba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3071810"/>
            <a:ext cx="1575517" cy="1571636"/>
          </a:xfrm>
          <a:prstGeom prst="rect">
            <a:avLst/>
          </a:prstGeom>
          <a:noFill/>
        </p:spPr>
      </p:pic>
      <p:pic>
        <p:nvPicPr>
          <p:cNvPr id="17" name="Picture 2" descr="http://dumais.us/newtown/blog/wp-content/uploads/2011/01/soccer-ba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286364"/>
            <a:ext cx="1575517" cy="1571636"/>
          </a:xfrm>
          <a:prstGeom prst="rect">
            <a:avLst/>
          </a:prstGeom>
          <a:noFill/>
        </p:spPr>
      </p:pic>
      <p:pic>
        <p:nvPicPr>
          <p:cNvPr id="18" name="Picture 2" descr="http://dumais.us/newtown/blog/wp-content/uploads/2011/01/soccer-ba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5286364"/>
            <a:ext cx="1575517" cy="1571636"/>
          </a:xfrm>
          <a:prstGeom prst="rect">
            <a:avLst/>
          </a:prstGeom>
          <a:noFill/>
        </p:spPr>
      </p:pic>
      <p:pic>
        <p:nvPicPr>
          <p:cNvPr id="19" name="Picture 2" descr="http://dumais.us/newtown/blog/wp-content/uploads/2011/01/soccer-ba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4572008"/>
            <a:ext cx="1575517" cy="1571636"/>
          </a:xfrm>
          <a:prstGeom prst="rect">
            <a:avLst/>
          </a:prstGeom>
          <a:noFill/>
        </p:spPr>
      </p:pic>
      <p:pic>
        <p:nvPicPr>
          <p:cNvPr id="20" name="Picture 2" descr="http://dumais.us/newtown/blog/wp-content/uploads/2011/01/soccer-ba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3214686"/>
            <a:ext cx="1575517" cy="1571636"/>
          </a:xfrm>
          <a:prstGeom prst="rect">
            <a:avLst/>
          </a:prstGeom>
          <a:noFill/>
        </p:spPr>
      </p:pic>
      <p:pic>
        <p:nvPicPr>
          <p:cNvPr id="21" name="Picture 2" descr="http://dumais.us/newtown/blog/wp-content/uploads/2011/01/soccer-ba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1928802"/>
            <a:ext cx="1575517" cy="1571636"/>
          </a:xfrm>
          <a:prstGeom prst="rect">
            <a:avLst/>
          </a:prstGeom>
          <a:noFill/>
        </p:spPr>
      </p:pic>
      <p:pic>
        <p:nvPicPr>
          <p:cNvPr id="22" name="Picture 2" descr="http://dumais.us/newtown/blog/wp-content/uploads/2011/01/soccer-ba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785794"/>
            <a:ext cx="1575517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500042"/>
            <a:ext cx="1285884" cy="1143008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76200">
                <a:solidFill>
                  <a:srgbClr val="000000"/>
                </a:solidFill>
              </a:ln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2500298" y="571480"/>
            <a:ext cx="1500198" cy="1071570"/>
          </a:xfrm>
          <a:prstGeom prst="triangle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rot="16200000" flipH="1">
            <a:off x="2751125" y="1106471"/>
            <a:ext cx="1071570" cy="1588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4286248" y="500042"/>
            <a:ext cx="1285884" cy="114300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http://img-fotki.yandex.ru/get/31/jinjik9.30/0_13966_913f96e7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3116"/>
            <a:ext cx="2714644" cy="2035983"/>
          </a:xfrm>
          <a:prstGeom prst="rect">
            <a:avLst/>
          </a:prstGeom>
          <a:noFill/>
        </p:spPr>
      </p:pic>
      <p:pic>
        <p:nvPicPr>
          <p:cNvPr id="5124" name="Picture 4" descr="http://img-fotki.yandex.ru/get/31/jinjik9.30/0_13966_913f96e7_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3286124"/>
            <a:ext cx="3214710" cy="2411033"/>
          </a:xfrm>
          <a:prstGeom prst="rect">
            <a:avLst/>
          </a:prstGeom>
          <a:noFill/>
        </p:spPr>
      </p:pic>
      <p:pic>
        <p:nvPicPr>
          <p:cNvPr id="5126" name="Picture 6" descr="http://img-fotki.yandex.ru/get/31/jinjik9.30/0_13966_913f96e7_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4357692"/>
            <a:ext cx="3071834" cy="2303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500042"/>
            <a:ext cx="1285884" cy="1143008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76200">
                <a:solidFill>
                  <a:srgbClr val="000000"/>
                </a:solidFill>
              </a:ln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2500298" y="571480"/>
            <a:ext cx="1500198" cy="1071570"/>
          </a:xfrm>
          <a:prstGeom prst="triangle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rot="16200000" flipH="1">
            <a:off x="2751125" y="1106471"/>
            <a:ext cx="1071570" cy="1588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4286248" y="500042"/>
            <a:ext cx="1285884" cy="114300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http://papa-vlad.narod.ru/Detskie_prezentatsii/biologiya/Domashnie_5.files/slide0011_image0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1" y="1928803"/>
            <a:ext cx="1643074" cy="2302578"/>
          </a:xfrm>
          <a:prstGeom prst="rect">
            <a:avLst/>
          </a:prstGeom>
          <a:noFill/>
        </p:spPr>
      </p:pic>
      <p:pic>
        <p:nvPicPr>
          <p:cNvPr id="7" name="Picture 2" descr="http://papa-vlad.narod.ru/Detskie_prezentatsii/biologiya/Domashnie_5.files/slide0011_image0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071942"/>
            <a:ext cx="1643074" cy="2302578"/>
          </a:xfrm>
          <a:prstGeom prst="rect">
            <a:avLst/>
          </a:prstGeom>
          <a:noFill/>
        </p:spPr>
      </p:pic>
      <p:pic>
        <p:nvPicPr>
          <p:cNvPr id="8" name="Picture 2" descr="http://papa-vlad.narod.ru/Detskie_prezentatsii/biologiya/Domashnie_5.files/slide0011_image0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4555422"/>
            <a:ext cx="1643074" cy="2302578"/>
          </a:xfrm>
          <a:prstGeom prst="rect">
            <a:avLst/>
          </a:prstGeom>
          <a:noFill/>
        </p:spPr>
      </p:pic>
      <p:pic>
        <p:nvPicPr>
          <p:cNvPr id="9" name="Picture 2" descr="http://papa-vlad.narod.ru/Detskie_prezentatsii/biologiya/Domashnie_5.files/slide0011_image0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714488"/>
            <a:ext cx="1643074" cy="2302578"/>
          </a:xfrm>
          <a:prstGeom prst="rect">
            <a:avLst/>
          </a:prstGeom>
          <a:noFill/>
        </p:spPr>
      </p:pic>
      <p:pic>
        <p:nvPicPr>
          <p:cNvPr id="10" name="Picture 2" descr="http://papa-vlad.narod.ru/Detskie_prezentatsii/biologiya/Domashnie_5.files/slide0011_image0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4286256"/>
            <a:ext cx="1643074" cy="2302578"/>
          </a:xfrm>
          <a:prstGeom prst="rect">
            <a:avLst/>
          </a:prstGeom>
          <a:noFill/>
        </p:spPr>
      </p:pic>
      <p:pic>
        <p:nvPicPr>
          <p:cNvPr id="11" name="Picture 2" descr="http://papa-vlad.narod.ru/Detskie_prezentatsii/biologiya/Domashnie_5.files/slide0011_image0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3429000"/>
            <a:ext cx="1643074" cy="2302578"/>
          </a:xfrm>
          <a:prstGeom prst="rect">
            <a:avLst/>
          </a:prstGeom>
          <a:noFill/>
        </p:spPr>
      </p:pic>
      <p:pic>
        <p:nvPicPr>
          <p:cNvPr id="12" name="Picture 2" descr="http://papa-vlad.narod.ru/Detskie_prezentatsii/biologiya/Domashnie_5.files/slide0011_image0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1857364"/>
            <a:ext cx="1643074" cy="2302578"/>
          </a:xfrm>
          <a:prstGeom prst="rect">
            <a:avLst/>
          </a:prstGeom>
          <a:noFill/>
        </p:spPr>
      </p:pic>
      <p:pic>
        <p:nvPicPr>
          <p:cNvPr id="13" name="Picture 2" descr="http://papa-vlad.narod.ru/Detskie_prezentatsii/biologiya/Domashnie_5.files/slide0011_image0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642918"/>
            <a:ext cx="1643074" cy="2302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://meatinfo.ru/data/tradeboard/120667/tradeboardlYlxp2_im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1928802"/>
            <a:ext cx="2071702" cy="2026665"/>
          </a:xfrm>
          <a:prstGeom prst="rect">
            <a:avLst/>
          </a:prstGeom>
          <a:noFill/>
        </p:spPr>
      </p:pic>
      <p:pic>
        <p:nvPicPr>
          <p:cNvPr id="3082" name="Picture 10" descr="http://meatinfo.ru/data/tradeboard/120667/tradeboardlYlxp2_im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4357694"/>
            <a:ext cx="2286016" cy="223632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714348" y="500042"/>
            <a:ext cx="1285884" cy="1143008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76200">
                <a:solidFill>
                  <a:srgbClr val="000000"/>
                </a:solidFill>
              </a:ln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2500298" y="571480"/>
            <a:ext cx="1500198" cy="1071570"/>
          </a:xfrm>
          <a:prstGeom prst="triangle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rot="16200000" flipH="1">
            <a:off x="2751125" y="1106471"/>
            <a:ext cx="1071570" cy="1588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4286248" y="500042"/>
            <a:ext cx="1285884" cy="114300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http://meatinfo.ru/data/tradeboard/120667/tradeboardlYlxp2_im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1857364"/>
            <a:ext cx="2630475" cy="2573291"/>
          </a:xfrm>
          <a:prstGeom prst="rect">
            <a:avLst/>
          </a:prstGeom>
          <a:noFill/>
        </p:spPr>
      </p:pic>
      <p:pic>
        <p:nvPicPr>
          <p:cNvPr id="3076" name="Picture 4" descr="http://meatinfo.ru/data/tradeboard/120667/tradeboardlYlxp2_im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72264" y="214290"/>
            <a:ext cx="2130409" cy="2084096"/>
          </a:xfrm>
          <a:prstGeom prst="rect">
            <a:avLst/>
          </a:prstGeom>
          <a:noFill/>
        </p:spPr>
      </p:pic>
      <p:pic>
        <p:nvPicPr>
          <p:cNvPr id="3080" name="Picture 8" descr="http://meatinfo.ru/data/tradeboard/120667/tradeboardlYlxp2_im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9770" y="3429000"/>
            <a:ext cx="3009925" cy="29444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http://stat18.privet.ru/lr/0a18b76e428ab2bfab2505c110f8872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5" y="1071547"/>
            <a:ext cx="2714644" cy="2714644"/>
          </a:xfrm>
          <a:prstGeom prst="rect">
            <a:avLst/>
          </a:prstGeom>
          <a:noFill/>
        </p:spPr>
      </p:pic>
      <p:pic>
        <p:nvPicPr>
          <p:cNvPr id="2052" name="Picture 4" descr="http://stat18.privet.ru/lr/0a18b76e428ab2bfab2505c110f8872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3929042"/>
            <a:ext cx="2928958" cy="2928958"/>
          </a:xfrm>
          <a:prstGeom prst="rect">
            <a:avLst/>
          </a:prstGeom>
          <a:noFill/>
        </p:spPr>
      </p:pic>
      <p:pic>
        <p:nvPicPr>
          <p:cNvPr id="2054" name="Picture 6" descr="http://stat18.privet.ru/lr/0a18b76e428ab2bfab2505c110f8872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357299"/>
            <a:ext cx="3143240" cy="314324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714348" y="500042"/>
            <a:ext cx="1285884" cy="1143008"/>
          </a:xfrm>
          <a:prstGeom prst="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 w="76200">
                <a:solidFill>
                  <a:srgbClr val="000000"/>
                </a:solidFill>
              </a:ln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2500298" y="571480"/>
            <a:ext cx="1500198" cy="1071570"/>
          </a:xfrm>
          <a:prstGeom prst="triangle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rot="16200000" flipH="1">
            <a:off x="2751125" y="1106471"/>
            <a:ext cx="1071570" cy="1588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4286248" y="500042"/>
            <a:ext cx="1285884" cy="114300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://stat18.privet.ru/lr/0a18b76e428ab2bfab2505c110f8872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3571876"/>
            <a:ext cx="3000396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0</Words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123</cp:lastModifiedBy>
  <cp:revision>5</cp:revision>
  <dcterms:created xsi:type="dcterms:W3CDTF">2012-11-30T18:23:40Z</dcterms:created>
  <dcterms:modified xsi:type="dcterms:W3CDTF">2012-11-30T19:03:07Z</dcterms:modified>
</cp:coreProperties>
</file>